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1" r:id="rId3"/>
    <p:sldId id="257" r:id="rId4"/>
    <p:sldId id="258" r:id="rId5"/>
    <p:sldId id="259" r:id="rId6"/>
    <p:sldId id="260"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4"/>
  </p:normalViewPr>
  <p:slideViewPr>
    <p:cSldViewPr snapToGrid="0" snapToObjects="1">
      <p:cViewPr varScale="1">
        <p:scale>
          <a:sx n="104" d="100"/>
          <a:sy n="104" d="100"/>
        </p:scale>
        <p:origin x="232" y="6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2/3/17</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2/3/17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2/3/17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2/3/17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2/3/17</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2/3/17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2/3/17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2/3/17</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2/3/17</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2/3/17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2/3/17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2/3/17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2/3/17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2/3/17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2/3/17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2/3/17</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Graffiti Art</a:t>
            </a:r>
            <a:endParaRPr lang="en-US" dirty="0"/>
          </a:p>
        </p:txBody>
      </p:sp>
      <p:sp>
        <p:nvSpPr>
          <p:cNvPr id="3" name="Subtitle 2"/>
          <p:cNvSpPr>
            <a:spLocks noGrp="1"/>
          </p:cNvSpPr>
          <p:nvPr>
            <p:ph type="subTitle" idx="1"/>
          </p:nvPr>
        </p:nvSpPr>
        <p:spPr/>
        <p:txBody>
          <a:bodyPr/>
          <a:lstStyle/>
          <a:p>
            <a:r>
              <a:rPr lang="en-US" dirty="0" smtClean="0"/>
              <a:t>Inspired by the world around you &amp; what you want to communicate</a:t>
            </a:r>
            <a:endParaRPr lang="en-US" dirty="0"/>
          </a:p>
        </p:txBody>
      </p:sp>
    </p:spTree>
    <p:extLst>
      <p:ext uri="{BB962C8B-B14F-4D97-AF65-F5344CB8AC3E}">
        <p14:creationId xmlns:p14="http://schemas.microsoft.com/office/powerpoint/2010/main" val="906786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b="1" dirty="0"/>
              <a:t>Graffiti</a:t>
            </a:r>
            <a:r>
              <a:rPr lang="en-US" sz="1800" dirty="0"/>
              <a:t> has existed since ancient times with </a:t>
            </a:r>
            <a:r>
              <a:rPr lang="en-US" sz="1800" b="1" dirty="0" err="1"/>
              <a:t>examples</a:t>
            </a:r>
            <a:r>
              <a:rPr lang="en-US" sz="1800" dirty="0" err="1"/>
              <a:t>dating</a:t>
            </a:r>
            <a:r>
              <a:rPr lang="en-US" sz="1800" dirty="0"/>
              <a:t> back to Ancient Greece and the Roman Empire. In modern times, spray paint, regular paint and markers are the most commonly used materials. Although the defacing of property is a crime punishable by law, many artists choose to express themselves this way.</a:t>
            </a:r>
            <a:endParaRPr lang="en-US" sz="1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4763" y="2193925"/>
            <a:ext cx="5602474" cy="4024313"/>
          </a:xfrm>
        </p:spPr>
      </p:pic>
    </p:spTree>
    <p:extLst>
      <p:ext uri="{BB962C8B-B14F-4D97-AF65-F5344CB8AC3E}">
        <p14:creationId xmlns:p14="http://schemas.microsoft.com/office/powerpoint/2010/main" val="1429544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Banksy has had much Success &amp;</a:t>
            </a:r>
            <a:br>
              <a:rPr lang="en-US" sz="2800" dirty="0" smtClean="0"/>
            </a:br>
            <a:r>
              <a:rPr lang="en-US" sz="2800" dirty="0" smtClean="0"/>
              <a:t>Buildings with His Stenciled Pieces Have More Value</a:t>
            </a:r>
            <a:endParaRPr lang="en-US"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7669" y="1621965"/>
            <a:ext cx="3970785" cy="4596273"/>
          </a:xfrm>
        </p:spPr>
      </p:pic>
    </p:spTree>
    <p:extLst>
      <p:ext uri="{BB962C8B-B14F-4D97-AF65-F5344CB8AC3E}">
        <p14:creationId xmlns:p14="http://schemas.microsoft.com/office/powerpoint/2010/main" val="2015063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 Familiar?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6692" y="2193925"/>
            <a:ext cx="5598616" cy="4024313"/>
          </a:xfrm>
        </p:spPr>
      </p:pic>
    </p:spTree>
    <p:extLst>
      <p:ext uri="{BB962C8B-B14F-4D97-AF65-F5344CB8AC3E}">
        <p14:creationId xmlns:p14="http://schemas.microsoft.com/office/powerpoint/2010/main" val="1355921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CarToons are a common Inspiration Source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1772" y="2193925"/>
            <a:ext cx="5608455" cy="4024313"/>
          </a:xfrm>
        </p:spPr>
      </p:pic>
    </p:spTree>
    <p:extLst>
      <p:ext uri="{BB962C8B-B14F-4D97-AF65-F5344CB8AC3E}">
        <p14:creationId xmlns:p14="http://schemas.microsoft.com/office/powerpoint/2010/main" val="2019285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artist is trying to Make their style known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18266" y="2193925"/>
            <a:ext cx="6155468" cy="4024313"/>
          </a:xfrm>
        </p:spPr>
      </p:pic>
    </p:spTree>
    <p:extLst>
      <p:ext uri="{BB962C8B-B14F-4D97-AF65-F5344CB8AC3E}">
        <p14:creationId xmlns:p14="http://schemas.microsoft.com/office/powerpoint/2010/main" val="1448266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4308" y="298802"/>
            <a:ext cx="8484286" cy="6092044"/>
          </a:xfrm>
          <a:prstGeom prst="rect">
            <a:avLst/>
          </a:prstGeom>
        </p:spPr>
      </p:pic>
    </p:spTree>
    <p:extLst>
      <p:ext uri="{BB962C8B-B14F-4D97-AF65-F5344CB8AC3E}">
        <p14:creationId xmlns:p14="http://schemas.microsoft.com/office/powerpoint/2010/main" val="480109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8032" y="458084"/>
            <a:ext cx="8785654" cy="5826113"/>
          </a:xfrm>
          <a:prstGeom prst="rect">
            <a:avLst/>
          </a:prstGeom>
        </p:spPr>
      </p:pic>
    </p:spTree>
    <p:extLst>
      <p:ext uri="{BB962C8B-B14F-4D97-AF65-F5344CB8AC3E}">
        <p14:creationId xmlns:p14="http://schemas.microsoft.com/office/powerpoint/2010/main" val="1103161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 by Drawing a Brick Wall For The Background</a:t>
            </a:r>
            <a:endParaRPr lang="en-US" dirty="0"/>
          </a:p>
        </p:txBody>
      </p:sp>
      <p:sp>
        <p:nvSpPr>
          <p:cNvPr id="3" name="Vertical Text Placeholder 2"/>
          <p:cNvSpPr>
            <a:spLocks noGrp="1"/>
          </p:cNvSpPr>
          <p:nvPr>
            <p:ph type="body" orient="vert" idx="1"/>
          </p:nvPr>
        </p:nvSpPr>
        <p:spPr/>
        <p:txBody>
          <a:bodyPr/>
          <a:lstStyle/>
          <a:p>
            <a:r>
              <a:rPr lang="en-US" smtClean="0"/>
              <a:t>Draw Lightly</a:t>
            </a: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901" y="2535773"/>
            <a:ext cx="5237548" cy="3517298"/>
          </a:xfrm>
          <a:prstGeom prst="rect">
            <a:avLst/>
          </a:prstGeom>
        </p:spPr>
      </p:pic>
    </p:spTree>
    <p:extLst>
      <p:ext uri="{BB962C8B-B14F-4D97-AF65-F5344CB8AC3E}">
        <p14:creationId xmlns:p14="http://schemas.microsoft.com/office/powerpoint/2010/main" val="1614804364"/>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Vapor Trail</Template>
  <TotalTime>12</TotalTime>
  <Words>50</Words>
  <Application>Microsoft Macintosh PowerPoint</Application>
  <PresentationFormat>Widescreen</PresentationFormat>
  <Paragraphs>9</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Century Gothic</vt:lpstr>
      <vt:lpstr>Arial</vt:lpstr>
      <vt:lpstr>Vapor Trail</vt:lpstr>
      <vt:lpstr>Graffiti Art</vt:lpstr>
      <vt:lpstr>Graffiti has existed since ancient times with examplesdating back to Ancient Greece and the Roman Empire. In modern times, spray paint, regular paint and markers are the most commonly used materials. Although the defacing of property is a crime punishable by law, many artists choose to express themselves this way.</vt:lpstr>
      <vt:lpstr>Banksy has had much Success &amp; Buildings with His Stenciled Pieces Have More Value</vt:lpstr>
      <vt:lpstr>Look Familiar?</vt:lpstr>
      <vt:lpstr>CarToons are a common Inspiration Source</vt:lpstr>
      <vt:lpstr>An artist is trying to Make their style known </vt:lpstr>
      <vt:lpstr>PowerPoint Presentation</vt:lpstr>
      <vt:lpstr>PowerPoint Presentation</vt:lpstr>
      <vt:lpstr>Start by Drawing a Brick Wall For The Background</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Graffiti Art</dc:title>
  <dc:creator>Lauren N Girbino</dc:creator>
  <cp:lastModifiedBy>Lauren N Girbino</cp:lastModifiedBy>
  <cp:revision>3</cp:revision>
  <dcterms:created xsi:type="dcterms:W3CDTF">2017-02-03T16:49:39Z</dcterms:created>
  <dcterms:modified xsi:type="dcterms:W3CDTF">2017-02-03T17:01:53Z</dcterms:modified>
</cp:coreProperties>
</file>